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6602095" cy="9907270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26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2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181" y="1621451"/>
            <a:ext cx="5612051" cy="3449308"/>
          </a:xfrm>
        </p:spPr>
        <p:txBody>
          <a:bodyPr anchor="b"/>
          <a:lstStyle>
            <a:lvl1pPr algn="ctr">
              <a:defRPr sz="433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302" y="5203778"/>
            <a:ext cx="4951810" cy="2392040"/>
          </a:xfrm>
        </p:spPr>
        <p:txBody>
          <a:bodyPr/>
          <a:lstStyle>
            <a:lvl1pPr marL="0" indent="0" algn="ctr">
              <a:buNone/>
              <a:defRPr sz="1735"/>
            </a:lvl1pPr>
            <a:lvl2pPr marL="330200" indent="0" algn="ctr">
              <a:buNone/>
              <a:defRPr sz="1445"/>
            </a:lvl2pPr>
            <a:lvl3pPr marL="660400" indent="0" algn="ctr">
              <a:buNone/>
              <a:defRPr sz="1300"/>
            </a:lvl3pPr>
            <a:lvl4pPr marL="990600" indent="0" algn="ctr">
              <a:buNone/>
              <a:defRPr sz="1155"/>
            </a:lvl4pPr>
            <a:lvl5pPr marL="1320165" indent="0" algn="ctr">
              <a:buNone/>
              <a:defRPr sz="1155"/>
            </a:lvl5pPr>
            <a:lvl6pPr marL="1650365" indent="0" algn="ctr">
              <a:buNone/>
              <a:defRPr sz="1155"/>
            </a:lvl6pPr>
            <a:lvl7pPr marL="1980565" indent="0" algn="ctr">
              <a:buNone/>
              <a:defRPr sz="1155"/>
            </a:lvl7pPr>
            <a:lvl8pPr marL="2310765" indent="0" algn="ctr">
              <a:buNone/>
              <a:defRPr sz="1155"/>
            </a:lvl8pPr>
            <a:lvl9pPr marL="2640965" indent="0" algn="ctr">
              <a:buNone/>
              <a:defRPr sz="115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47F6-3B28-47CA-B739-6D6432C04D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B6B1-5C07-419F-A6C2-B65C79096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47F6-3B28-47CA-B739-6D6432C04D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B6B1-5C07-419F-A6C2-B65C79096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24852" y="527487"/>
            <a:ext cx="1423645" cy="839622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3916" y="527487"/>
            <a:ext cx="4188406" cy="839622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47F6-3B28-47CA-B739-6D6432C04D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B6B1-5C07-419F-A6C2-B65C79096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47F6-3B28-47CA-B739-6D6432C04D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B6B1-5C07-419F-A6C2-B65C79096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78" y="2470019"/>
            <a:ext cx="5694581" cy="4121281"/>
          </a:xfrm>
        </p:spPr>
        <p:txBody>
          <a:bodyPr anchor="b"/>
          <a:lstStyle>
            <a:lvl1pPr>
              <a:defRPr sz="433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478" y="6630289"/>
            <a:ext cx="5694581" cy="2167284"/>
          </a:xfrm>
        </p:spPr>
        <p:txBody>
          <a:bodyPr/>
          <a:lstStyle>
            <a:lvl1pPr marL="0" indent="0">
              <a:buNone/>
              <a:defRPr sz="1735">
                <a:solidFill>
                  <a:schemeClr val="tx1"/>
                </a:solidFill>
              </a:defRPr>
            </a:lvl1pPr>
            <a:lvl2pPr marL="330200" indent="0">
              <a:buNone/>
              <a:defRPr sz="1445">
                <a:solidFill>
                  <a:schemeClr val="tx1">
                    <a:tint val="75000"/>
                  </a:schemeClr>
                </a:solidFill>
              </a:defRPr>
            </a:lvl2pPr>
            <a:lvl3pPr marL="6604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99060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4pPr>
            <a:lvl5pPr marL="1320165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5pPr>
            <a:lvl6pPr marL="1650365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6pPr>
            <a:lvl7pPr marL="1980565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7pPr>
            <a:lvl8pPr marL="2310765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8pPr>
            <a:lvl9pPr marL="2640965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47F6-3B28-47CA-B739-6D6432C04D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B6B1-5C07-419F-A6C2-B65C79096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3916" y="2637436"/>
            <a:ext cx="2806026" cy="628627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2471" y="2637436"/>
            <a:ext cx="2806026" cy="628627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47F6-3B28-47CA-B739-6D6432C04D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B6B1-5C07-419F-A6C2-B65C79096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776" y="527490"/>
            <a:ext cx="5694581" cy="191500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776" y="2428736"/>
            <a:ext cx="2793130" cy="1190286"/>
          </a:xfrm>
        </p:spPr>
        <p:txBody>
          <a:bodyPr anchor="b"/>
          <a:lstStyle>
            <a:lvl1pPr marL="0" indent="0">
              <a:buNone/>
              <a:defRPr sz="1735" b="1"/>
            </a:lvl1pPr>
            <a:lvl2pPr marL="330200" indent="0">
              <a:buNone/>
              <a:defRPr sz="1445" b="1"/>
            </a:lvl2pPr>
            <a:lvl3pPr marL="660400" indent="0">
              <a:buNone/>
              <a:defRPr sz="1300" b="1"/>
            </a:lvl3pPr>
            <a:lvl4pPr marL="990600" indent="0">
              <a:buNone/>
              <a:defRPr sz="1155" b="1"/>
            </a:lvl4pPr>
            <a:lvl5pPr marL="1320165" indent="0">
              <a:buNone/>
              <a:defRPr sz="1155" b="1"/>
            </a:lvl5pPr>
            <a:lvl6pPr marL="1650365" indent="0">
              <a:buNone/>
              <a:defRPr sz="1155" b="1"/>
            </a:lvl6pPr>
            <a:lvl7pPr marL="1980565" indent="0">
              <a:buNone/>
              <a:defRPr sz="1155" b="1"/>
            </a:lvl7pPr>
            <a:lvl8pPr marL="2310765" indent="0">
              <a:buNone/>
              <a:defRPr sz="1155" b="1"/>
            </a:lvl8pPr>
            <a:lvl9pPr marL="2640965" indent="0">
              <a:buNone/>
              <a:defRPr sz="115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776" y="3619022"/>
            <a:ext cx="2793130" cy="532303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42472" y="2428736"/>
            <a:ext cx="2806885" cy="1190286"/>
          </a:xfrm>
        </p:spPr>
        <p:txBody>
          <a:bodyPr anchor="b"/>
          <a:lstStyle>
            <a:lvl1pPr marL="0" indent="0">
              <a:buNone/>
              <a:defRPr sz="1735" b="1"/>
            </a:lvl1pPr>
            <a:lvl2pPr marL="330200" indent="0">
              <a:buNone/>
              <a:defRPr sz="1445" b="1"/>
            </a:lvl2pPr>
            <a:lvl3pPr marL="660400" indent="0">
              <a:buNone/>
              <a:defRPr sz="1300" b="1"/>
            </a:lvl3pPr>
            <a:lvl4pPr marL="990600" indent="0">
              <a:buNone/>
              <a:defRPr sz="1155" b="1"/>
            </a:lvl4pPr>
            <a:lvl5pPr marL="1320165" indent="0">
              <a:buNone/>
              <a:defRPr sz="1155" b="1"/>
            </a:lvl5pPr>
            <a:lvl6pPr marL="1650365" indent="0">
              <a:buNone/>
              <a:defRPr sz="1155" b="1"/>
            </a:lvl6pPr>
            <a:lvl7pPr marL="1980565" indent="0">
              <a:buNone/>
              <a:defRPr sz="1155" b="1"/>
            </a:lvl7pPr>
            <a:lvl8pPr marL="2310765" indent="0">
              <a:buNone/>
              <a:defRPr sz="1155" b="1"/>
            </a:lvl8pPr>
            <a:lvl9pPr marL="2640965" indent="0">
              <a:buNone/>
              <a:defRPr sz="115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42472" y="3619022"/>
            <a:ext cx="2806885" cy="532303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47F6-3B28-47CA-B739-6D6432C04D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B6B1-5C07-419F-A6C2-B65C79096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47F6-3B28-47CA-B739-6D6432C04D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B6B1-5C07-419F-A6C2-B65C79096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47F6-3B28-47CA-B739-6D6432C04D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B6B1-5C07-419F-A6C2-B65C79096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776" y="660506"/>
            <a:ext cx="2129450" cy="2311771"/>
          </a:xfrm>
        </p:spPr>
        <p:txBody>
          <a:bodyPr anchor="b"/>
          <a:lstStyle>
            <a:lvl1pPr>
              <a:defRPr sz="231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6885" y="1426511"/>
            <a:ext cx="3342472" cy="7040809"/>
          </a:xfrm>
        </p:spPr>
        <p:txBody>
          <a:bodyPr/>
          <a:lstStyle>
            <a:lvl1pPr>
              <a:defRPr sz="2310"/>
            </a:lvl1pPr>
            <a:lvl2pPr>
              <a:defRPr sz="2020"/>
            </a:lvl2pPr>
            <a:lvl3pPr>
              <a:defRPr sz="1735"/>
            </a:lvl3pPr>
            <a:lvl4pPr>
              <a:defRPr sz="1445"/>
            </a:lvl4pPr>
            <a:lvl5pPr>
              <a:defRPr sz="1445"/>
            </a:lvl5pPr>
            <a:lvl6pPr>
              <a:defRPr sz="1445"/>
            </a:lvl6pPr>
            <a:lvl7pPr>
              <a:defRPr sz="1445"/>
            </a:lvl7pPr>
            <a:lvl8pPr>
              <a:defRPr sz="1445"/>
            </a:lvl8pPr>
            <a:lvl9pPr>
              <a:defRPr sz="14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4776" y="2972276"/>
            <a:ext cx="2129450" cy="5506510"/>
          </a:xfrm>
        </p:spPr>
        <p:txBody>
          <a:bodyPr/>
          <a:lstStyle>
            <a:lvl1pPr marL="0" indent="0">
              <a:buNone/>
              <a:defRPr sz="1155"/>
            </a:lvl1pPr>
            <a:lvl2pPr marL="330200" indent="0">
              <a:buNone/>
              <a:defRPr sz="1010"/>
            </a:lvl2pPr>
            <a:lvl3pPr marL="660400" indent="0">
              <a:buNone/>
              <a:defRPr sz="865"/>
            </a:lvl3pPr>
            <a:lvl4pPr marL="990600" indent="0">
              <a:buNone/>
              <a:defRPr sz="720"/>
            </a:lvl4pPr>
            <a:lvl5pPr marL="1320165" indent="0">
              <a:buNone/>
              <a:defRPr sz="720"/>
            </a:lvl5pPr>
            <a:lvl6pPr marL="1650365" indent="0">
              <a:buNone/>
              <a:defRPr sz="720"/>
            </a:lvl6pPr>
            <a:lvl7pPr marL="1980565" indent="0">
              <a:buNone/>
              <a:defRPr sz="720"/>
            </a:lvl7pPr>
            <a:lvl8pPr marL="2310765" indent="0">
              <a:buNone/>
              <a:defRPr sz="720"/>
            </a:lvl8pPr>
            <a:lvl9pPr marL="2640965" indent="0">
              <a:buNone/>
              <a:defRPr sz="72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47F6-3B28-47CA-B739-6D6432C04D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B6B1-5C07-419F-A6C2-B65C79096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776" y="660506"/>
            <a:ext cx="2129450" cy="2311771"/>
          </a:xfrm>
        </p:spPr>
        <p:txBody>
          <a:bodyPr anchor="b"/>
          <a:lstStyle>
            <a:lvl1pPr>
              <a:defRPr sz="231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06885" y="1426511"/>
            <a:ext cx="3342472" cy="7040809"/>
          </a:xfrm>
        </p:spPr>
        <p:txBody>
          <a:bodyPr anchor="t"/>
          <a:lstStyle>
            <a:lvl1pPr marL="0" indent="0">
              <a:buNone/>
              <a:defRPr sz="2310"/>
            </a:lvl1pPr>
            <a:lvl2pPr marL="330200" indent="0">
              <a:buNone/>
              <a:defRPr sz="2020"/>
            </a:lvl2pPr>
            <a:lvl3pPr marL="660400" indent="0">
              <a:buNone/>
              <a:defRPr sz="1735"/>
            </a:lvl3pPr>
            <a:lvl4pPr marL="990600" indent="0">
              <a:buNone/>
              <a:defRPr sz="1445"/>
            </a:lvl4pPr>
            <a:lvl5pPr marL="1320165" indent="0">
              <a:buNone/>
              <a:defRPr sz="1445"/>
            </a:lvl5pPr>
            <a:lvl6pPr marL="1650365" indent="0">
              <a:buNone/>
              <a:defRPr sz="1445"/>
            </a:lvl6pPr>
            <a:lvl7pPr marL="1980565" indent="0">
              <a:buNone/>
              <a:defRPr sz="1445"/>
            </a:lvl7pPr>
            <a:lvl8pPr marL="2310765" indent="0">
              <a:buNone/>
              <a:defRPr sz="1445"/>
            </a:lvl8pPr>
            <a:lvl9pPr marL="2640965" indent="0">
              <a:buNone/>
              <a:defRPr sz="144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4776" y="2972276"/>
            <a:ext cx="2129450" cy="5506510"/>
          </a:xfrm>
        </p:spPr>
        <p:txBody>
          <a:bodyPr/>
          <a:lstStyle>
            <a:lvl1pPr marL="0" indent="0">
              <a:buNone/>
              <a:defRPr sz="1155"/>
            </a:lvl1pPr>
            <a:lvl2pPr marL="330200" indent="0">
              <a:buNone/>
              <a:defRPr sz="1010"/>
            </a:lvl2pPr>
            <a:lvl3pPr marL="660400" indent="0">
              <a:buNone/>
              <a:defRPr sz="865"/>
            </a:lvl3pPr>
            <a:lvl4pPr marL="990600" indent="0">
              <a:buNone/>
              <a:defRPr sz="720"/>
            </a:lvl4pPr>
            <a:lvl5pPr marL="1320165" indent="0">
              <a:buNone/>
              <a:defRPr sz="720"/>
            </a:lvl5pPr>
            <a:lvl6pPr marL="1650365" indent="0">
              <a:buNone/>
              <a:defRPr sz="720"/>
            </a:lvl6pPr>
            <a:lvl7pPr marL="1980565" indent="0">
              <a:buNone/>
              <a:defRPr sz="720"/>
            </a:lvl7pPr>
            <a:lvl8pPr marL="2310765" indent="0">
              <a:buNone/>
              <a:defRPr sz="720"/>
            </a:lvl8pPr>
            <a:lvl9pPr marL="2640965" indent="0">
              <a:buNone/>
              <a:defRPr sz="72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47F6-3B28-47CA-B739-6D6432C04D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B6B1-5C07-419F-A6C2-B65C79096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916" y="527490"/>
            <a:ext cx="5694581" cy="191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3916" y="2637436"/>
            <a:ext cx="5694581" cy="628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916" y="9182869"/>
            <a:ext cx="1485543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C47F6-3B28-47CA-B739-6D6432C04D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7050" y="9182869"/>
            <a:ext cx="2228314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2954" y="9182869"/>
            <a:ext cx="1485543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9B6B1-5C07-419F-A6C2-B65C7909645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60400" rtl="0" eaLnBrk="1" latinLnBrk="0" hangingPunct="1">
        <a:lnSpc>
          <a:spcPct val="90000"/>
        </a:lnSpc>
        <a:spcBef>
          <a:spcPct val="0"/>
        </a:spcBef>
        <a:buNone/>
        <a:defRPr sz="31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5100" indent="-165100" algn="l" defTabSz="660400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020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65100" algn="l" defTabSz="660400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2pPr>
      <a:lvl3pPr marL="825500" indent="-165100" algn="l" defTabSz="660400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445" kern="1200">
          <a:solidFill>
            <a:schemeClr val="tx1"/>
          </a:solidFill>
          <a:latin typeface="+mn-lt"/>
          <a:ea typeface="+mn-ea"/>
          <a:cs typeface="+mn-cs"/>
        </a:defRPr>
      </a:lvl3pPr>
      <a:lvl4pPr marL="1155065" indent="-165100" algn="l" defTabSz="660400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85265" indent="-165100" algn="l" defTabSz="660400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15465" indent="-165100" algn="l" defTabSz="660400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45665" indent="-165100" algn="l" defTabSz="660400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75865" indent="-165100" algn="l" defTabSz="660400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806065" indent="-165100" algn="l" defTabSz="660400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04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0200" algn="l" defTabSz="6604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60400" algn="l" defTabSz="6604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90600" algn="l" defTabSz="6604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20165" algn="l" defTabSz="6604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50365" algn="l" defTabSz="6604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80565" algn="l" defTabSz="6604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10765" algn="l" defTabSz="6604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40965" algn="l" defTabSz="6604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.xml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6602413" cy="9907588"/>
            <a:chOff x="0" y="0"/>
            <a:chExt cx="6602413" cy="9907588"/>
          </a:xfrm>
        </p:grpSpPr>
        <p:sp>
          <p:nvSpPr>
            <p:cNvPr id="7" name="文本框 6"/>
            <p:cNvSpPr txBox="1"/>
            <p:nvPr/>
          </p:nvSpPr>
          <p:spPr>
            <a:xfrm>
              <a:off x="623751" y="2645470"/>
              <a:ext cx="5607231" cy="20300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800" dirty="0">
                  <a:solidFill>
                    <a:schemeClr val="tx1"/>
                  </a:solidFill>
                </a:rPr>
                <a:t>The template shall include the following contents:</a:t>
              </a:r>
              <a:endParaRPr lang="en-US" altLang="zh-CN" sz="1800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1800" dirty="0">
                  <a:solidFill>
                    <a:schemeClr val="tx1"/>
                  </a:solidFill>
                </a:rPr>
                <a:t>Title and author information</a:t>
              </a:r>
              <a:endParaRPr lang="en-US" altLang="zh-CN" sz="1800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1800" dirty="0">
                  <a:solidFill>
                    <a:schemeClr val="tx1"/>
                  </a:solidFill>
                </a:rPr>
                <a:t>Abstract</a:t>
              </a:r>
              <a:endParaRPr lang="en-US" altLang="zh-CN" sz="1800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1800" dirty="0">
                  <a:solidFill>
                    <a:schemeClr val="tx1"/>
                  </a:solidFill>
                </a:rPr>
                <a:t>Main contents (including research results)</a:t>
              </a:r>
              <a:endParaRPr lang="en-US" altLang="zh-CN" sz="1800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1800" dirty="0">
                  <a:solidFill>
                    <a:schemeClr val="tx1"/>
                  </a:solidFill>
                </a:rPr>
                <a:t>Conclusions</a:t>
              </a:r>
              <a:endParaRPr lang="en-US" altLang="zh-CN" sz="1800" dirty="0">
                <a:solidFill>
                  <a:schemeClr val="tx1"/>
                </a:solidFill>
              </a:endParaRPr>
            </a:p>
            <a:p>
              <a:endParaRPr lang="en-US" altLang="zh-CN" sz="1800" dirty="0">
                <a:solidFill>
                  <a:schemeClr val="tx1"/>
                </a:solidFill>
              </a:endParaRPr>
            </a:p>
            <a:p>
              <a:r>
                <a:rPr lang="en-US" altLang="zh-CN" sz="1800" dirty="0">
                  <a:solidFill>
                    <a:srgbClr val="C00000"/>
                  </a:solidFill>
                </a:rPr>
                <a:t>Font recommendations: Times New Roman .</a:t>
              </a:r>
              <a:endParaRPr lang="en-US" altLang="zh-CN" sz="1800" dirty="0">
                <a:solidFill>
                  <a:srgbClr val="C00000"/>
                </a:solidFill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316798"/>
              <a:ext cx="6602413" cy="59079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602413" cy="1066325"/>
            </a:xfrm>
            <a:prstGeom prst="rect">
              <a:avLst/>
            </a:prstGeom>
          </p:spPr>
        </p:pic>
      </p:grp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LOCALSLIDEID" val="17810849663084463"/>
</p:tagLst>
</file>

<file path=ppt/tags/tag2.xml><?xml version="1.0" encoding="utf-8"?>
<p:tagLst xmlns:p="http://schemas.openxmlformats.org/presentationml/2006/main">
  <p:tag name="LOCALPRESID" val="17810849662855093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178</Words>
  <Application>WPS 演示</Application>
  <PresentationFormat>自定义</PresentationFormat>
  <Paragraphs>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Calibri</vt:lpstr>
      <vt:lpstr>微软雅黑</vt:lpstr>
      <vt:lpstr>Arial Unicode MS</vt:lpstr>
      <vt:lpstr>等线 Light</vt:lpstr>
      <vt:lpstr>Calibri Light</vt:lpstr>
      <vt:lpstr>等线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zhiqi yu</dc:creator>
  <cp:lastModifiedBy>袁梦</cp:lastModifiedBy>
  <cp:revision>15</cp:revision>
  <dcterms:created xsi:type="dcterms:W3CDTF">2025-04-18T02:42:00Z</dcterms:created>
  <dcterms:modified xsi:type="dcterms:W3CDTF">2026-06-15T03:33:25Z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885E8A9F97D84FD1A611D5EE53A83A94_13</vt:lpwstr>
  </property>
  <property fmtid="{D5CDD505-2E9C-101B-9397-08002B2CF9AE}" pid="3" name="KSOProductBuildVer">
    <vt:lpwstr>2052-12.1.0.23542</vt:lpwstr>
  </property>
</Properties>
</file>